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60" r:id="rId2"/>
    <p:sldId id="256" r:id="rId3"/>
    <p:sldId id="275" r:id="rId4"/>
    <p:sldId id="273" r:id="rId5"/>
    <p:sldId id="276" r:id="rId6"/>
    <p:sldId id="278" r:id="rId7"/>
    <p:sldId id="261" r:id="rId8"/>
    <p:sldId id="279" r:id="rId9"/>
    <p:sldId id="281" r:id="rId10"/>
    <p:sldId id="282" r:id="rId11"/>
    <p:sldId id="280" r:id="rId12"/>
    <p:sldId id="271" r:id="rId13"/>
    <p:sldId id="269" r:id="rId14"/>
    <p:sldId id="266" r:id="rId15"/>
    <p:sldId id="283" r:id="rId16"/>
    <p:sldId id="285" r:id="rId17"/>
    <p:sldId id="286" r:id="rId18"/>
    <p:sldId id="262" r:id="rId19"/>
    <p:sldId id="284" r:id="rId20"/>
    <p:sldId id="288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7" r:id="rId30"/>
    <p:sldId id="299" r:id="rId31"/>
    <p:sldId id="290" r:id="rId32"/>
    <p:sldId id="289" r:id="rId33"/>
    <p:sldId id="302" r:id="rId34"/>
    <p:sldId id="301" r:id="rId35"/>
    <p:sldId id="304" r:id="rId36"/>
    <p:sldId id="303" r:id="rId37"/>
    <p:sldId id="30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5757FF"/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建立数字模型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设计及制图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编译加工指令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5D59931-97ED-4F2E-9FB7-6E529B62BFF2}" type="presOf" srcId="{47DD41E5-F878-4673-B4E2-8E22FF254B08}" destId="{1D742566-2F97-4A85-A205-8ACD2CCD3A49}" srcOrd="0" destOrd="0" presId="urn:microsoft.com/office/officeart/2011/layout/CircleProcess"/>
    <dgm:cxn modelId="{70CA9B69-B1CD-43EC-BD89-8B2EAE231996}" type="presOf" srcId="{C86AA35C-8174-43E5-A653-0C78D628E96A}" destId="{93E3D74A-9961-431D-B3E4-BD8675652755}" srcOrd="1" destOrd="0" presId="urn:microsoft.com/office/officeart/2011/layout/CircleProcess"/>
    <dgm:cxn modelId="{B179E03E-7189-45FC-B7AE-A14054E9DCBA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9FBFEB5D-DF1F-48AE-A7F1-381FD628C0BA}" type="presOf" srcId="{385D1CEA-20BF-4805-86D7-4CA8A9468EBC}" destId="{5D4CEB40-F310-4017-ACCB-D7B326380097}" srcOrd="0" destOrd="0" presId="urn:microsoft.com/office/officeart/2011/layout/CircleProcess"/>
    <dgm:cxn modelId="{4D8AE7A0-9D8B-4E64-B9BF-501ED45CC54B}" type="presOf" srcId="{C86AA35C-8174-43E5-A653-0C78D628E96A}" destId="{151E47A6-6877-4F47-88F1-BDF251E89FE8}" srcOrd="0" destOrd="0" presId="urn:microsoft.com/office/officeart/2011/layout/CircleProcess"/>
    <dgm:cxn modelId="{898260E7-68EC-4AB7-BE6F-2DE03447462F}" type="presOf" srcId="{385D1CEA-20BF-4805-86D7-4CA8A9468EBC}" destId="{B0A64AC7-1281-42DF-8BB7-CCC1DBD319A6}" srcOrd="1" destOrd="0" presId="urn:microsoft.com/office/officeart/2011/layout/CircleProcess"/>
    <dgm:cxn modelId="{1D009C8C-0024-425F-A832-25A7C1227534}" type="presOf" srcId="{9B173192-2F00-476A-ABF0-3B5BF09C6B70}" destId="{90F0B539-62B7-49AD-BD33-869E690218B5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8FB935FA-1BC6-404B-86FC-9D2B99D72AC4}" type="presOf" srcId="{A3FF8320-957E-4FD9-86C1-F57F964E80CB}" destId="{20739034-BAD0-4AD2-9456-EB757E7A7B86}" srcOrd="0" destOrd="0" presId="urn:microsoft.com/office/officeart/2011/layout/CircleProcess"/>
    <dgm:cxn modelId="{88E9CBAE-6B7E-4ACB-B0E1-37F0C527258D}" type="presOf" srcId="{47DD41E5-F878-4673-B4E2-8E22FF254B08}" destId="{8C731BAD-24A9-42E1-A6D6-A979733EA9C6}" srcOrd="1" destOrd="0" presId="urn:microsoft.com/office/officeart/2011/layout/CircleProcess"/>
    <dgm:cxn modelId="{1B5978F1-D1C1-4921-899D-8BCEA86E295C}" type="presParOf" srcId="{90F0B539-62B7-49AD-BD33-869E690218B5}" destId="{0BEFFF38-0017-4596-B76D-C956AE7B4C32}" srcOrd="0" destOrd="0" presId="urn:microsoft.com/office/officeart/2011/layout/CircleProcess"/>
    <dgm:cxn modelId="{D884EAAD-05E9-4E28-AD5C-FE598E94B4D3}" type="presParOf" srcId="{0BEFFF38-0017-4596-B76D-C956AE7B4C32}" destId="{A23A6331-0B00-4344-B57C-EF4BB00620E5}" srcOrd="0" destOrd="0" presId="urn:microsoft.com/office/officeart/2011/layout/CircleProcess"/>
    <dgm:cxn modelId="{1B5D0AA1-4F3C-4624-9442-26A891E91626}" type="presParOf" srcId="{90F0B539-62B7-49AD-BD33-869E690218B5}" destId="{A556479C-7C85-4F29-A72E-0D70983C895D}" srcOrd="1" destOrd="0" presId="urn:microsoft.com/office/officeart/2011/layout/CircleProcess"/>
    <dgm:cxn modelId="{8288EC8D-F240-42A8-AF7E-B31C9CCF5954}" type="presParOf" srcId="{A556479C-7C85-4F29-A72E-0D70983C895D}" destId="{5D4CEB40-F310-4017-ACCB-D7B326380097}" srcOrd="0" destOrd="0" presId="urn:microsoft.com/office/officeart/2011/layout/CircleProcess"/>
    <dgm:cxn modelId="{C51BB13A-B1FD-41E4-ACB5-D38EC325DC87}" type="presParOf" srcId="{90F0B539-62B7-49AD-BD33-869E690218B5}" destId="{B0A64AC7-1281-42DF-8BB7-CCC1DBD319A6}" srcOrd="2" destOrd="0" presId="urn:microsoft.com/office/officeart/2011/layout/CircleProcess"/>
    <dgm:cxn modelId="{FF6159CB-D908-4E07-89AB-328FB60EE835}" type="presParOf" srcId="{90F0B539-62B7-49AD-BD33-869E690218B5}" destId="{CE6F7122-4090-412C-A8E6-5ABB3954BA90}" srcOrd="3" destOrd="0" presId="urn:microsoft.com/office/officeart/2011/layout/CircleProcess"/>
    <dgm:cxn modelId="{BEF457DA-9B8D-4216-A917-BFDD0F335001}" type="presParOf" srcId="{CE6F7122-4090-412C-A8E6-5ABB3954BA90}" destId="{F5C3AC06-538A-4457-8D2F-801DD11DE534}" srcOrd="0" destOrd="0" presId="urn:microsoft.com/office/officeart/2011/layout/CircleProcess"/>
    <dgm:cxn modelId="{5ED79026-24D1-4487-8E9E-F536CFD7D378}" type="presParOf" srcId="{90F0B539-62B7-49AD-BD33-869E690218B5}" destId="{31202038-B78A-433A-A4D0-B01169C07304}" srcOrd="4" destOrd="0" presId="urn:microsoft.com/office/officeart/2011/layout/CircleProcess"/>
    <dgm:cxn modelId="{F772C55C-80BC-49C7-8862-ABF7C120AD65}" type="presParOf" srcId="{31202038-B78A-433A-A4D0-B01169C07304}" destId="{151E47A6-6877-4F47-88F1-BDF251E89FE8}" srcOrd="0" destOrd="0" presId="urn:microsoft.com/office/officeart/2011/layout/CircleProcess"/>
    <dgm:cxn modelId="{18BED1B1-15AC-4284-9BC2-AE33950228A3}" type="presParOf" srcId="{90F0B539-62B7-49AD-BD33-869E690218B5}" destId="{93E3D74A-9961-431D-B3E4-BD8675652755}" srcOrd="5" destOrd="0" presId="urn:microsoft.com/office/officeart/2011/layout/CircleProcess"/>
    <dgm:cxn modelId="{D51E8845-B57D-4926-991E-D74EE68B626B}" type="presParOf" srcId="{90F0B539-62B7-49AD-BD33-869E690218B5}" destId="{D4F244F7-95F1-44B9-9347-5812964EEA96}" srcOrd="6" destOrd="0" presId="urn:microsoft.com/office/officeart/2011/layout/CircleProcess"/>
    <dgm:cxn modelId="{2BB3D0A9-3983-41B2-823D-81E3A72BB895}" type="presParOf" srcId="{D4F244F7-95F1-44B9-9347-5812964EEA96}" destId="{6C38E65E-384B-4161-B8A7-A5FE8DB97D61}" srcOrd="0" destOrd="0" presId="urn:microsoft.com/office/officeart/2011/layout/CircleProcess"/>
    <dgm:cxn modelId="{D1CBD183-1450-45B4-881E-C61EA4791E2F}" type="presParOf" srcId="{90F0B539-62B7-49AD-BD33-869E690218B5}" destId="{94CB6559-F624-4BF3-AB46-CAC113457605}" srcOrd="7" destOrd="0" presId="urn:microsoft.com/office/officeart/2011/layout/CircleProcess"/>
    <dgm:cxn modelId="{43151E36-415B-438C-918A-12F5D10BBCF0}" type="presParOf" srcId="{94CB6559-F624-4BF3-AB46-CAC113457605}" destId="{1D742566-2F97-4A85-A205-8ACD2CCD3A49}" srcOrd="0" destOrd="0" presId="urn:microsoft.com/office/officeart/2011/layout/CircleProcess"/>
    <dgm:cxn modelId="{DA4380A9-01B5-4639-B31E-1CC3D6B42B38}" type="presParOf" srcId="{90F0B539-62B7-49AD-BD33-869E690218B5}" destId="{8C731BAD-24A9-42E1-A6D6-A979733EA9C6}" srcOrd="8" destOrd="0" presId="urn:microsoft.com/office/officeart/2011/layout/CircleProcess"/>
    <dgm:cxn modelId="{CE7A6500-2C9A-47B1-B923-4A7B9EAB3A0E}" type="presParOf" srcId="{90F0B539-62B7-49AD-BD33-869E690218B5}" destId="{FFB3B686-3069-4508-87A1-CAF695D608BB}" srcOrd="9" destOrd="0" presId="urn:microsoft.com/office/officeart/2011/layout/CircleProcess"/>
    <dgm:cxn modelId="{2D55131E-2E9C-4A2C-9D5D-CDEB5144D9D9}" type="presParOf" srcId="{FFB3B686-3069-4508-87A1-CAF695D608BB}" destId="{6FC39AF3-D1C0-4406-82ED-CFF352F7E9C9}" srcOrd="0" destOrd="0" presId="urn:microsoft.com/office/officeart/2011/layout/CircleProcess"/>
    <dgm:cxn modelId="{450DB43C-AAF7-4F3C-925C-F95AAC94CC07}" type="presParOf" srcId="{90F0B539-62B7-49AD-BD33-869E690218B5}" destId="{8F12FBF0-D92A-4B65-BD12-C4E9DDD6D3E3}" srcOrd="10" destOrd="0" presId="urn:microsoft.com/office/officeart/2011/layout/CircleProcess"/>
    <dgm:cxn modelId="{C1ABE16E-591B-4915-B530-22C4E2923B22}" type="presParOf" srcId="{8F12FBF0-D92A-4B65-BD12-C4E9DDD6D3E3}" destId="{20739034-BAD0-4AD2-9456-EB757E7A7B86}" srcOrd="0" destOrd="0" presId="urn:microsoft.com/office/officeart/2011/layout/CircleProcess"/>
    <dgm:cxn modelId="{A8EADDB3-DFBE-4EAC-90FF-55D3FE1E9520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执行加工指令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23106-E47A-4F9F-BD40-7D790339B67C}" type="presOf" srcId="{9B173192-2F00-476A-ABF0-3B5BF09C6B70}" destId="{90F0B539-62B7-49AD-BD33-869E690218B5}" srcOrd="0" destOrd="0" presId="urn:microsoft.com/office/officeart/2011/layout/CircleProcess"/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20FD5899-F00B-4DBD-A074-AE82F6B347A7}" type="presOf" srcId="{A3FF8320-957E-4FD9-86C1-F57F964E80CB}" destId="{20739034-BAD0-4AD2-9456-EB757E7A7B86}" srcOrd="0" destOrd="0" presId="urn:microsoft.com/office/officeart/2011/layout/CircleProcess"/>
    <dgm:cxn modelId="{A81C0E40-B52F-4388-9AD9-E8CBC02E90BE}" type="presOf" srcId="{385D1CEA-20BF-4805-86D7-4CA8A9468EBC}" destId="{B0A64AC7-1281-42DF-8BB7-CCC1DBD319A6}" srcOrd="1" destOrd="0" presId="urn:microsoft.com/office/officeart/2011/layout/CircleProcess"/>
    <dgm:cxn modelId="{7F834478-4BE9-4E31-B7AF-07B8A1B58E18}" type="presOf" srcId="{47DD41E5-F878-4673-B4E2-8E22FF254B08}" destId="{8C731BAD-24A9-42E1-A6D6-A979733EA9C6}" srcOrd="1" destOrd="0" presId="urn:microsoft.com/office/officeart/2011/layout/CircleProcess"/>
    <dgm:cxn modelId="{7E1A8DFE-41E4-44A0-B743-D33FA7ECAE30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CC4E29DA-45C4-4087-ACE3-31C3299AFC82}" type="presOf" srcId="{47DD41E5-F878-4673-B4E2-8E22FF254B08}" destId="{1D742566-2F97-4A85-A205-8ACD2CCD3A49}" srcOrd="0" destOrd="0" presId="urn:microsoft.com/office/officeart/2011/layout/CircleProcess"/>
    <dgm:cxn modelId="{2F7C8501-E944-4116-B568-5A363B4DAFC6}" type="presOf" srcId="{C86AA35C-8174-43E5-A653-0C78D628E96A}" destId="{93E3D74A-9961-431D-B3E4-BD8675652755}" srcOrd="1" destOrd="0" presId="urn:microsoft.com/office/officeart/2011/layout/CircleProcess"/>
    <dgm:cxn modelId="{4102DA7C-2EA1-4335-82C4-3E15A66155B5}" type="presOf" srcId="{C86AA35C-8174-43E5-A653-0C78D628E96A}" destId="{151E47A6-6877-4F47-88F1-BDF251E89FE8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79F171B6-99AB-4F10-97E5-D215EFADD414}" type="presOf" srcId="{385D1CEA-20BF-4805-86D7-4CA8A9468EBC}" destId="{5D4CEB40-F310-4017-ACCB-D7B326380097}" srcOrd="0" destOrd="0" presId="urn:microsoft.com/office/officeart/2011/layout/CircleProcess"/>
    <dgm:cxn modelId="{03D51A2C-872C-4669-B276-628A3420F9D1}" type="presParOf" srcId="{90F0B539-62B7-49AD-BD33-869E690218B5}" destId="{0BEFFF38-0017-4596-B76D-C956AE7B4C32}" srcOrd="0" destOrd="0" presId="urn:microsoft.com/office/officeart/2011/layout/CircleProcess"/>
    <dgm:cxn modelId="{EF5CD4E0-E2B5-485E-9CC9-2D17783EA72C}" type="presParOf" srcId="{0BEFFF38-0017-4596-B76D-C956AE7B4C32}" destId="{A23A6331-0B00-4344-B57C-EF4BB00620E5}" srcOrd="0" destOrd="0" presId="urn:microsoft.com/office/officeart/2011/layout/CircleProcess"/>
    <dgm:cxn modelId="{1C2B7F0C-ACA1-4A04-8C3C-6365E21DE7C7}" type="presParOf" srcId="{90F0B539-62B7-49AD-BD33-869E690218B5}" destId="{A556479C-7C85-4F29-A72E-0D70983C895D}" srcOrd="1" destOrd="0" presId="urn:microsoft.com/office/officeart/2011/layout/CircleProcess"/>
    <dgm:cxn modelId="{C9BC633F-5310-4F6A-A839-CDB925636904}" type="presParOf" srcId="{A556479C-7C85-4F29-A72E-0D70983C895D}" destId="{5D4CEB40-F310-4017-ACCB-D7B326380097}" srcOrd="0" destOrd="0" presId="urn:microsoft.com/office/officeart/2011/layout/CircleProcess"/>
    <dgm:cxn modelId="{AA314AC0-8105-479E-AA26-B758AE3729AA}" type="presParOf" srcId="{90F0B539-62B7-49AD-BD33-869E690218B5}" destId="{B0A64AC7-1281-42DF-8BB7-CCC1DBD319A6}" srcOrd="2" destOrd="0" presId="urn:microsoft.com/office/officeart/2011/layout/CircleProcess"/>
    <dgm:cxn modelId="{153327D9-8BA3-490D-8C3A-D28EEC4ACB16}" type="presParOf" srcId="{90F0B539-62B7-49AD-BD33-869E690218B5}" destId="{CE6F7122-4090-412C-A8E6-5ABB3954BA90}" srcOrd="3" destOrd="0" presId="urn:microsoft.com/office/officeart/2011/layout/CircleProcess"/>
    <dgm:cxn modelId="{677EF323-7FC2-49D5-B99A-AFD6C63BBBC9}" type="presParOf" srcId="{CE6F7122-4090-412C-A8E6-5ABB3954BA90}" destId="{F5C3AC06-538A-4457-8D2F-801DD11DE534}" srcOrd="0" destOrd="0" presId="urn:microsoft.com/office/officeart/2011/layout/CircleProcess"/>
    <dgm:cxn modelId="{4DD928CE-65F2-483A-A4CB-79ADA64CC75B}" type="presParOf" srcId="{90F0B539-62B7-49AD-BD33-869E690218B5}" destId="{31202038-B78A-433A-A4D0-B01169C07304}" srcOrd="4" destOrd="0" presId="urn:microsoft.com/office/officeart/2011/layout/CircleProcess"/>
    <dgm:cxn modelId="{9C747112-E389-4184-9531-BCF63D813E3E}" type="presParOf" srcId="{31202038-B78A-433A-A4D0-B01169C07304}" destId="{151E47A6-6877-4F47-88F1-BDF251E89FE8}" srcOrd="0" destOrd="0" presId="urn:microsoft.com/office/officeart/2011/layout/CircleProcess"/>
    <dgm:cxn modelId="{B7B27799-FC47-4A2D-8B24-FA617170AB09}" type="presParOf" srcId="{90F0B539-62B7-49AD-BD33-869E690218B5}" destId="{93E3D74A-9961-431D-B3E4-BD8675652755}" srcOrd="5" destOrd="0" presId="urn:microsoft.com/office/officeart/2011/layout/CircleProcess"/>
    <dgm:cxn modelId="{1D2905EA-6179-44CE-BB6F-9E2F582670BA}" type="presParOf" srcId="{90F0B539-62B7-49AD-BD33-869E690218B5}" destId="{D4F244F7-95F1-44B9-9347-5812964EEA96}" srcOrd="6" destOrd="0" presId="urn:microsoft.com/office/officeart/2011/layout/CircleProcess"/>
    <dgm:cxn modelId="{FDE7F615-F1B3-492D-952B-0F478CB9F312}" type="presParOf" srcId="{D4F244F7-95F1-44B9-9347-5812964EEA96}" destId="{6C38E65E-384B-4161-B8A7-A5FE8DB97D61}" srcOrd="0" destOrd="0" presId="urn:microsoft.com/office/officeart/2011/layout/CircleProcess"/>
    <dgm:cxn modelId="{A6D2506D-3909-436D-A9D5-961B14243371}" type="presParOf" srcId="{90F0B539-62B7-49AD-BD33-869E690218B5}" destId="{94CB6559-F624-4BF3-AB46-CAC113457605}" srcOrd="7" destOrd="0" presId="urn:microsoft.com/office/officeart/2011/layout/CircleProcess"/>
    <dgm:cxn modelId="{DB559084-345F-4288-B3ED-6318E79A43B2}" type="presParOf" srcId="{94CB6559-F624-4BF3-AB46-CAC113457605}" destId="{1D742566-2F97-4A85-A205-8ACD2CCD3A49}" srcOrd="0" destOrd="0" presId="urn:microsoft.com/office/officeart/2011/layout/CircleProcess"/>
    <dgm:cxn modelId="{F2511202-A9FF-47EF-9C86-E5C7FE703800}" type="presParOf" srcId="{90F0B539-62B7-49AD-BD33-869E690218B5}" destId="{8C731BAD-24A9-42E1-A6D6-A979733EA9C6}" srcOrd="8" destOrd="0" presId="urn:microsoft.com/office/officeart/2011/layout/CircleProcess"/>
    <dgm:cxn modelId="{3E45FD41-7B39-491B-AC0A-716A491864E9}" type="presParOf" srcId="{90F0B539-62B7-49AD-BD33-869E690218B5}" destId="{FFB3B686-3069-4508-87A1-CAF695D608BB}" srcOrd="9" destOrd="0" presId="urn:microsoft.com/office/officeart/2011/layout/CircleProcess"/>
    <dgm:cxn modelId="{F5AEE15D-EE21-491E-A44E-2B15C71994D2}" type="presParOf" srcId="{FFB3B686-3069-4508-87A1-CAF695D608BB}" destId="{6FC39AF3-D1C0-4406-82ED-CFF352F7E9C9}" srcOrd="0" destOrd="0" presId="urn:microsoft.com/office/officeart/2011/layout/CircleProcess"/>
    <dgm:cxn modelId="{3685F7F2-92B8-4EEE-9C07-67B9CA4570EE}" type="presParOf" srcId="{90F0B539-62B7-49AD-BD33-869E690218B5}" destId="{8F12FBF0-D92A-4B65-BD12-C4E9DDD6D3E3}" srcOrd="10" destOrd="0" presId="urn:microsoft.com/office/officeart/2011/layout/CircleProcess"/>
    <dgm:cxn modelId="{D6A3B14C-ECD7-49DE-9AA7-14DF811B6F71}" type="presParOf" srcId="{8F12FBF0-D92A-4B65-BD12-C4E9DDD6D3E3}" destId="{20739034-BAD0-4AD2-9456-EB757E7A7B86}" srcOrd="0" destOrd="0" presId="urn:microsoft.com/office/officeart/2011/layout/CircleProcess"/>
    <dgm:cxn modelId="{C038279E-ADA3-4563-8429-ED2F4F204499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建立数字模型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设计及制图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949896" y="1369097"/>
        <a:ext cx="1613971" cy="1613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编译加工指令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执行加工指令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3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7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0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2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2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7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1.png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49" y="1862541"/>
            <a:ext cx="2448232" cy="284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输出刀具路径(后置处理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514" y="606216"/>
            <a:ext cx="8106906" cy="6068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151134" y="953370"/>
            <a:ext cx="4677428" cy="3905795"/>
            <a:chOff x="4041406" y="599802"/>
            <a:chExt cx="4677428" cy="3905795"/>
          </a:xfrm>
        </p:grpSpPr>
        <p:pic>
          <p:nvPicPr>
            <p:cNvPr id="10" name="Picture 9" descr="机床设置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1406" y="599802"/>
              <a:ext cx="4677428" cy="390579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92800" y="3666601"/>
              <a:ext cx="1247700" cy="333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Straight Connector 34"/>
          <p:cNvCxnSpPr>
            <a:stCxn id="9" idx="1"/>
          </p:cNvCxnSpPr>
          <p:nvPr/>
        </p:nvCxnSpPr>
        <p:spPr>
          <a:xfrm flipH="1" flipV="1">
            <a:off x="2492698" y="3354951"/>
            <a:ext cx="1183816" cy="28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786106" y="1207008"/>
            <a:ext cx="4677428" cy="3905795"/>
            <a:chOff x="6676378" y="853440"/>
            <a:chExt cx="4677428" cy="3905795"/>
          </a:xfrm>
        </p:grpSpPr>
        <p:pic>
          <p:nvPicPr>
            <p:cNvPr id="13" name="Picture 12" descr="机床设置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378" y="853440"/>
              <a:ext cx="4677428" cy="39057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882254" y="1121783"/>
              <a:ext cx="842646" cy="262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253854" y="3001383"/>
              <a:ext cx="756000" cy="21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87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653504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9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97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/>
              <a:t>养成</a:t>
            </a:r>
            <a:r>
              <a:rPr lang="zh-CN" altLang="en-US" dirty="0" smtClean="0">
                <a:solidFill>
                  <a:srgbClr val="FF0000"/>
                </a:solidFill>
              </a:rPr>
              <a:t>先试切再运行</a:t>
            </a:r>
            <a:r>
              <a:rPr lang="zh-CN" altLang="en-US" dirty="0" smtClean="0"/>
              <a:t>的好习惯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5" y="1934856"/>
            <a:ext cx="9454109" cy="4369694"/>
            <a:chOff x="838205" y="1934856"/>
            <a:chExt cx="945410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8205" y="3992208"/>
              <a:ext cx="3348000" cy="576000"/>
              <a:chOff x="96450" y="3992208"/>
              <a:chExt cx="3348000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6450" y="4096782"/>
                <a:ext cx="900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把刀具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6450" y="4096782"/>
                <a:ext cx="1152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6-8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553" y1="28095" x2="3553" y2="28095"/>
                          <a14:foregroundMark x1="13518" y1="28095" x2="13518" y2="28095"/>
                          <a14:foregroundMark x1="10052" y1="46667" x2="10052" y2="46667"/>
                          <a14:foregroundMark x1="7626" y1="44762" x2="7626" y2="44762"/>
                          <a14:foregroundMark x1="4766" y1="80000" x2="4766" y2="80000"/>
                          <a14:foregroundMark x1="13518" y1="72381" x2="13518" y2="72381"/>
                          <a14:foregroundMark x1="93068" y1="54762" x2="93068" y2="54762"/>
                          <a14:backgroundMark x1="5026" y1="63333" x2="5026" y2="6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机床控制面板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1- </a:t>
            </a:r>
            <a:r>
              <a:rPr lang="zh-CN" altLang="en-US" dirty="0" smtClean="0"/>
              <a:t>显示器</a:t>
            </a:r>
            <a:endParaRPr lang="en-US" altLang="zh-CN" dirty="0" smtClean="0"/>
          </a:p>
          <a:p>
            <a:r>
              <a:rPr lang="en-US" altLang="zh-CN" dirty="0" smtClean="0"/>
              <a:t>2- </a:t>
            </a:r>
            <a:r>
              <a:rPr lang="zh-CN" altLang="en-US" dirty="0" smtClean="0"/>
              <a:t>功能按键</a:t>
            </a:r>
            <a:endParaRPr lang="en-US" altLang="zh-CN" dirty="0" smtClean="0"/>
          </a:p>
          <a:p>
            <a:r>
              <a:rPr lang="en-US" altLang="zh-CN" dirty="0" smtClean="0"/>
              <a:t>3- </a:t>
            </a:r>
            <a:r>
              <a:rPr lang="zh-CN" altLang="en-US" dirty="0" smtClean="0"/>
              <a:t>字符及系统按键</a:t>
            </a:r>
            <a:endParaRPr lang="en-US" altLang="zh-CN" dirty="0" smtClean="0"/>
          </a:p>
          <a:p>
            <a:r>
              <a:rPr lang="en-US" altLang="zh-CN" dirty="0" smtClean="0"/>
              <a:t>4- </a:t>
            </a:r>
            <a:r>
              <a:rPr lang="zh-CN" altLang="en-US" dirty="0" smtClean="0"/>
              <a:t>机床控制按键</a:t>
            </a:r>
            <a:endParaRPr lang="en-US" altLang="zh-CN" dirty="0" smtClean="0"/>
          </a:p>
          <a:p>
            <a:r>
              <a:rPr lang="en-US" altLang="zh-CN" dirty="0" smtClean="0"/>
              <a:t>5- </a:t>
            </a:r>
            <a:r>
              <a:rPr lang="zh-CN" altLang="en-US" dirty="0" smtClean="0"/>
              <a:t>急停按钮</a:t>
            </a:r>
            <a:endParaRPr lang="en-US" altLang="zh-CN" dirty="0" smtClean="0"/>
          </a:p>
          <a:p>
            <a:r>
              <a:rPr lang="en-US" altLang="zh-CN" dirty="0" smtClean="0"/>
              <a:t>6- </a:t>
            </a:r>
            <a:r>
              <a:rPr lang="zh-CN" altLang="en-US" dirty="0" smtClean="0"/>
              <a:t>主轴转速、进给速度</a:t>
            </a:r>
            <a:endParaRPr lang="en-US" altLang="zh-CN" dirty="0" smtClean="0"/>
          </a:p>
          <a:p>
            <a:r>
              <a:rPr lang="en-US" altLang="zh-CN" dirty="0" smtClean="0"/>
              <a:t>7- </a:t>
            </a:r>
            <a:r>
              <a:rPr lang="zh-CN" altLang="en-US" dirty="0" smtClean="0"/>
              <a:t>主机电源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65518" y="1157594"/>
            <a:ext cx="6987698" cy="5224918"/>
            <a:chOff x="4265518" y="1157594"/>
            <a:chExt cx="6987698" cy="5224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5518" y="1157594"/>
              <a:ext cx="6987698" cy="5224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851904" y="1914144"/>
              <a:ext cx="1889760" cy="147160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1904" y="3481138"/>
              <a:ext cx="1889760" cy="5726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89251" y="1841665"/>
              <a:ext cx="1088938" cy="22169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889251" y="1841666"/>
              <a:ext cx="216000" cy="1404000"/>
            </a:xfrm>
            <a:prstGeom prst="rect">
              <a:avLst/>
            </a:prstGeom>
            <a:noFill/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64816" y="4644327"/>
              <a:ext cx="2196000" cy="12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026279" y="4571511"/>
              <a:ext cx="648000" cy="64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69821" y="5305824"/>
              <a:ext cx="1008000" cy="540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16220" y="4629182"/>
              <a:ext cx="360000" cy="36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77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机床控制系统（</a:t>
            </a:r>
            <a:r>
              <a:rPr lang="en-US" altLang="zh-CN" dirty="0" smtClean="0"/>
              <a:t>JD50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82562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位置（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查看刀具绝对坐标</a:t>
            </a:r>
            <a:endParaRPr lang="en-US" altLang="zh-CN" dirty="0" smtClean="0"/>
          </a:p>
          <a:p>
            <a:r>
              <a:rPr lang="zh-CN" altLang="en-US" dirty="0" smtClean="0"/>
              <a:t>查看机床运转参数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加工时间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实际进给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装载刀具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695217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0260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0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参考点，点击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，等待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键绿灯灭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定向，等待主轴定向键绿灯亮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05599" y="2019299"/>
            <a:ext cx="5376673" cy="3238501"/>
            <a:chOff x="6705599" y="2019299"/>
            <a:chExt cx="5376673" cy="3238501"/>
          </a:xfrm>
        </p:grpSpPr>
        <p:grpSp>
          <p:nvGrpSpPr>
            <p:cNvPr id="10" name="Group 9"/>
            <p:cNvGrpSpPr/>
            <p:nvPr/>
          </p:nvGrpSpPr>
          <p:grpSpPr>
            <a:xfrm>
              <a:off x="6705599" y="2019299"/>
              <a:ext cx="5376673" cy="3238501"/>
              <a:chOff x="6705599" y="2019299"/>
              <a:chExt cx="5376673" cy="323850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75" t="66299" r="32346" b="8183"/>
              <a:stretch/>
            </p:blipFill>
            <p:spPr>
              <a:xfrm>
                <a:off x="6705599" y="2019299"/>
                <a:ext cx="5376673" cy="3238501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0564494" y="2161034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369678" y="311201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479662" y="408737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87310" y="2655216"/>
                <a:ext cx="864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10034016" y="2706624"/>
              <a:ext cx="365760" cy="280416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8964823" y="3645408"/>
              <a:ext cx="337673" cy="35588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7866318" y="3213519"/>
              <a:ext cx="541939" cy="781047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建模及加工路径编译软件学习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120’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三维建模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30’	09:30-10:00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加工工件设计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60’	10:00-11:00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加工路径编译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10’	11:00-11:30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路径编译及文件传递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20’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机操作讲解及工件加工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180’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5’	13:30-13:35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5’	13:35-13:40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分中对刀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20’	13:40-14:00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120’	14:00-16:00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工件卸载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’	16:00-16:05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产品装配及调试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25’	16:05-16:30</a:t>
            </a:r>
          </a:p>
        </p:txBody>
      </p:sp>
    </p:spTree>
    <p:extLst>
      <p:ext uri="{BB962C8B-B14F-4D97-AF65-F5344CB8AC3E}">
        <p14:creationId xmlns:p14="http://schemas.microsoft.com/office/powerpoint/2010/main" val="301096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4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程序（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调用加工路径</a:t>
            </a:r>
            <a:endParaRPr lang="en-US" altLang="zh-CN" dirty="0" smtClean="0"/>
          </a:p>
          <a:p>
            <a:r>
              <a:rPr lang="zh-CN" altLang="en-US" dirty="0" smtClean="0"/>
              <a:t>编辑加工路径</a:t>
            </a:r>
            <a:endParaRPr lang="en-US" altLang="zh-CN" dirty="0" smtClean="0"/>
          </a:p>
          <a:p>
            <a:r>
              <a:rPr lang="zh-CN" altLang="en-US" dirty="0" smtClean="0"/>
              <a:t>查看加工路径执行状态</a:t>
            </a:r>
            <a:endParaRPr lang="en-US" altLang="zh-CN" dirty="0" smtClean="0"/>
          </a:p>
          <a:p>
            <a:r>
              <a:rPr lang="zh-CN" altLang="en-US" dirty="0" smtClean="0"/>
              <a:t>调用预设程序（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矩形分中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圆形分中</a:t>
            </a:r>
            <a:endParaRPr lang="en-US" altLang="zh-CN" dirty="0" smtClean="0"/>
          </a:p>
          <a:p>
            <a:pPr lvl="1"/>
            <a:r>
              <a:rPr lang="zh-CN" altLang="en-US" dirty="0"/>
              <a:t>铣矩形</a:t>
            </a:r>
            <a:r>
              <a:rPr lang="zh-CN" altLang="en-US" dirty="0" smtClean="0"/>
              <a:t>面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34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F7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MDI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按下机床控制按钮</a:t>
            </a:r>
            <a:r>
              <a:rPr lang="en-US" altLang="zh-CN" dirty="0" smtClean="0"/>
              <a:t>MDI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1004194" y="3606835"/>
              <a:ext cx="1728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7961" y="1821732"/>
            <a:ext cx="1919191" cy="1055201"/>
            <a:chOff x="10138049" y="2033408"/>
            <a:chExt cx="1919191" cy="10552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38049" y="2033408"/>
              <a:ext cx="1919191" cy="105520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456353" y="2161034"/>
              <a:ext cx="432000" cy="432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03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CF5.(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>
                <a:latin typeface="+mj-ea"/>
                <a:ea typeface="+mj-ea"/>
              </a:rPr>
              <a:t>矩形</a:t>
            </a:r>
            <a:r>
              <a:rPr lang="zh-CN" altLang="en-US" dirty="0" smtClean="0">
                <a:latin typeface="+mj-ea"/>
                <a:ea typeface="+mj-ea"/>
              </a:rPr>
              <a:t>分中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分中棒或刀具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程序功能：矩形分中</a:t>
            </a:r>
            <a:r>
              <a:rPr lang="en-US" altLang="zh-CN" sz="1800" dirty="0" smtClean="0">
                <a:latin typeface="+mj-ea"/>
                <a:ea typeface="+mj-ea"/>
              </a:rPr>
              <a:t>-</a:t>
            </a:r>
            <a:r>
              <a:rPr lang="zh-CN" altLang="en-US" sz="1800" dirty="0" smtClean="0">
                <a:latin typeface="+mj-ea"/>
                <a:ea typeface="+mj-ea"/>
              </a:rPr>
              <a:t>分中棒或刀具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8112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8556960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9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将主轴转速设置为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将分中结果存储在</a:t>
            </a:r>
            <a:r>
              <a:rPr lang="en-US" altLang="zh-CN" dirty="0" smtClean="0"/>
              <a:t>G54</a:t>
            </a:r>
          </a:p>
          <a:p>
            <a:r>
              <a:rPr lang="zh-CN" altLang="en-US" dirty="0" smtClean="0"/>
              <a:t>后面执行程序时会调用该工件坐标系</a:t>
            </a:r>
            <a:endParaRPr lang="en-US" altLang="zh-CN" dirty="0" smtClean="0"/>
          </a:p>
          <a:p>
            <a:r>
              <a:rPr lang="zh-CN" altLang="en-US" dirty="0" smtClean="0"/>
              <a:t>点击确定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9522530" y="2191910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522530" y="2616624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62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用手轮将刀具移到工件左侧（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重复上述步骤，继续标定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右侧（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前侧</a:t>
            </a:r>
            <a:r>
              <a:rPr lang="zh-CN" altLang="en-US" dirty="0" smtClean="0"/>
              <a:t>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侧（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标定顺序必须左右成对、前后成对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左右（右左）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前后（后前）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前后（后前）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左右（右左）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  <p:grpSp>
        <p:nvGrpSpPr>
          <p:cNvPr id="40" name="Group 39"/>
          <p:cNvGrpSpPr/>
          <p:nvPr/>
        </p:nvGrpSpPr>
        <p:grpSpPr>
          <a:xfrm>
            <a:off x="5173925" y="2775284"/>
            <a:ext cx="4675928" cy="3571560"/>
            <a:chOff x="5173925" y="2775284"/>
            <a:chExt cx="4675928" cy="35715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3925" y="2775284"/>
              <a:ext cx="3002504" cy="3571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71562" y="30240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941884" y="3719562"/>
              <a:ext cx="641540" cy="18369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262654" y="5963309"/>
              <a:ext cx="49690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3576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标定矩形边缘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8007015" y="3713299"/>
              <a:ext cx="687807" cy="19442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68699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5152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29440" y="485489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6546619" y="3713299"/>
              <a:ext cx="309019" cy="11343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5027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完成分中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226994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0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按下</a:t>
            </a:r>
            <a:r>
              <a:rPr lang="en-US" altLang="zh-CN" dirty="0"/>
              <a:t>PROG</a:t>
            </a:r>
            <a:r>
              <a:rPr lang="zh-CN" altLang="en-US" dirty="0" smtClean="0"/>
              <a:t>键，</a:t>
            </a:r>
            <a:r>
              <a:rPr lang="en-US" altLang="zh-CN" dirty="0" smtClean="0"/>
              <a:t>F7</a:t>
            </a:r>
            <a:r>
              <a:rPr lang="zh-CN" altLang="en-US" dirty="0" smtClean="0"/>
              <a:t>键进入</a:t>
            </a:r>
            <a:r>
              <a:rPr lang="en-US" altLang="zh-CN" dirty="0"/>
              <a:t>MDI</a:t>
            </a:r>
            <a:r>
              <a:rPr lang="zh-CN" altLang="en-US" dirty="0"/>
              <a:t>界面</a:t>
            </a:r>
            <a:endParaRPr lang="en-US" altLang="zh-CN" dirty="0"/>
          </a:p>
          <a:p>
            <a:r>
              <a:rPr lang="zh-CN" altLang="en-US" dirty="0"/>
              <a:t>按下机床控制按钮</a:t>
            </a:r>
            <a:r>
              <a:rPr lang="en-US" altLang="zh-CN" dirty="0"/>
              <a:t>MDI</a:t>
            </a:r>
            <a:r>
              <a:rPr lang="zh-CN" altLang="en-US" dirty="0"/>
              <a:t>键</a:t>
            </a:r>
            <a:endParaRPr lang="en-US" altLang="zh-CN" dirty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CF1.(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 smtClean="0">
                <a:latin typeface="+mj-ea"/>
                <a:ea typeface="+mj-ea"/>
              </a:rPr>
              <a:t>触</a:t>
            </a:r>
            <a:r>
              <a:rPr lang="zh-CN" altLang="en-US" dirty="0">
                <a:latin typeface="+mj-ea"/>
                <a:ea typeface="+mj-ea"/>
              </a:rPr>
              <a:t>碰式对刀仪对</a:t>
            </a:r>
            <a:r>
              <a:rPr lang="zh-CN" altLang="en-US" dirty="0" smtClean="0">
                <a:latin typeface="+mj-ea"/>
                <a:ea typeface="+mj-ea"/>
              </a:rPr>
              <a:t>刀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</a:t>
            </a:r>
            <a:r>
              <a:rPr lang="zh-CN" altLang="en-US" sz="1800" dirty="0">
                <a:latin typeface="+mj-ea"/>
                <a:ea typeface="+mj-ea"/>
              </a:rPr>
              <a:t>功能：触碰式对刀仪对刀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6696615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05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对刀类型选择</a:t>
            </a:r>
            <a:r>
              <a:rPr lang="zh-CN" altLang="en-US" dirty="0" smtClean="0">
                <a:latin typeface="+mj-ea"/>
                <a:ea typeface="+mj-ea"/>
              </a:rPr>
              <a:t>单把刀对刀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单刀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zh-CN" altLang="en-US" dirty="0" smtClean="0">
                <a:latin typeface="+mj-ea"/>
                <a:ea typeface="+mj-ea"/>
              </a:rPr>
              <a:t>刀具编号</a:t>
            </a:r>
            <a:r>
              <a:rPr lang="zh-CN" altLang="en-US" dirty="0" smtClean="0"/>
              <a:t>改为程序所用刀具号</a:t>
            </a:r>
            <a:endParaRPr lang="en-US" altLang="zh-CN" dirty="0" smtClean="0"/>
          </a:p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/>
              <a:t>按下手轮、程序启动</a:t>
            </a:r>
            <a:endParaRPr lang="en-US" altLang="zh-CN" dirty="0"/>
          </a:p>
          <a:p>
            <a:pPr lvl="1"/>
            <a:r>
              <a:rPr lang="zh-CN" altLang="en-US" dirty="0"/>
              <a:t>用手轮将刀具移到工件表面（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zh-CN" altLang="en-US" dirty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6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81450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按下程序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</a:t>
            </a:r>
            <a:r>
              <a:rPr lang="zh-CN" altLang="en-US" dirty="0"/>
              <a:t>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59424" y="236085"/>
            <a:ext cx="5859115" cy="6395612"/>
            <a:chOff x="2317314" y="-48768"/>
            <a:chExt cx="5859115" cy="63956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7314" y="-48768"/>
              <a:ext cx="5859115" cy="6395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17206" y="499012"/>
              <a:ext cx="540000" cy="504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921650" y="5963309"/>
              <a:ext cx="47599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5462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标定工件表面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3959579" y="1070866"/>
              <a:ext cx="897358" cy="45867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69391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60779" y="24522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41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</a:t>
            </a:r>
            <a:r>
              <a:rPr lang="zh-CN" altLang="en-US" dirty="0" smtClean="0"/>
              <a:t>（系统设置）界面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查看标定刀具数据</a:t>
            </a:r>
            <a:endParaRPr lang="en-US" altLang="zh-CN" dirty="0"/>
          </a:p>
          <a:p>
            <a:r>
              <a:rPr lang="zh-CN" altLang="en-US" dirty="0"/>
              <a:t>查看标定工件坐标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F1</a:t>
            </a:r>
            <a:r>
              <a:rPr lang="zh-CN" altLang="en-US" dirty="0" smtClean="0"/>
              <a:t>进入刀具参数界面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单击程序</a:t>
            </a:r>
            <a:r>
              <a:rPr lang="zh-CN" altLang="en-US" dirty="0"/>
              <a:t>使用刀具的外型一栏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点击 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E2</a:t>
            </a:r>
            <a:r>
              <a:rPr lang="en-US" altLang="zh-CN" dirty="0" smtClean="0">
                <a:solidFill>
                  <a:srgbClr val="C00000"/>
                </a:solidFill>
              </a:rPr>
              <a:t>MZ</a:t>
            </a:r>
            <a:r>
              <a:rPr lang="zh-CN" altLang="en-US" dirty="0" smtClean="0"/>
              <a:t>，将</a:t>
            </a:r>
            <a:r>
              <a:rPr lang="zh-CN" altLang="en-US" dirty="0"/>
              <a:t>当前接触工件表面的刀具位置设置为该刀具的</a:t>
            </a:r>
            <a:r>
              <a:rPr lang="zh-CN" altLang="en-US" b="1" dirty="0">
                <a:latin typeface="+mj-ea"/>
                <a:ea typeface="+mj-ea"/>
              </a:rPr>
              <a:t>外型</a:t>
            </a:r>
            <a:r>
              <a:rPr lang="en-US" altLang="zh-CN" b="1" dirty="0">
                <a:latin typeface="+mj-ea"/>
                <a:ea typeface="+mj-ea"/>
              </a:rPr>
              <a:t>(L)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486144" y="841248"/>
            <a:ext cx="5374228" cy="5900177"/>
            <a:chOff x="6486144" y="841248"/>
            <a:chExt cx="5374228" cy="5900177"/>
          </a:xfrm>
        </p:grpSpPr>
        <p:grpSp>
          <p:nvGrpSpPr>
            <p:cNvPr id="11" name="Group 10"/>
            <p:cNvGrpSpPr/>
            <p:nvPr/>
          </p:nvGrpSpPr>
          <p:grpSpPr>
            <a:xfrm>
              <a:off x="6486144" y="841248"/>
              <a:ext cx="5374228" cy="5900177"/>
              <a:chOff x="6486144" y="780288"/>
              <a:chExt cx="5374228" cy="590017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86144" y="780288"/>
                <a:ext cx="5374228" cy="5900177"/>
                <a:chOff x="6486144" y="780288"/>
                <a:chExt cx="5374228" cy="590017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86144" y="780288"/>
                  <a:ext cx="5374228" cy="590017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2176" y="1132974"/>
                  <a:ext cx="4724400" cy="3543300"/>
                </a:xfrm>
                <a:prstGeom prst="rect">
                  <a:avLst/>
                </a:prstGeom>
                <a:ln>
                  <a:noFill/>
                </a:ln>
                <a:effectLst>
                  <a:softEdge rad="50800"/>
                </a:effectLst>
              </p:spPr>
            </p:pic>
          </p:grpSp>
          <p:sp>
            <p:nvSpPr>
              <p:cNvPr id="6" name="Rounded Rectangle 5"/>
              <p:cNvSpPr/>
              <p:nvPr/>
            </p:nvSpPr>
            <p:spPr>
              <a:xfrm>
                <a:off x="7417396" y="5727031"/>
                <a:ext cx="504000" cy="432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952176" y="4321075"/>
                <a:ext cx="504000" cy="1296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472218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797186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514368" y="1196758"/>
                <a:ext cx="432000" cy="324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239250" y="1976561"/>
                <a:ext cx="720000" cy="288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V="1">
              <a:off x="7308527" y="2390886"/>
              <a:ext cx="193649" cy="18446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95719" y="487431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5123" y="176581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9059" y="972908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7554364" y="1578425"/>
              <a:ext cx="102840" cy="4181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05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、完成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4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、按下</a:t>
            </a:r>
            <a:r>
              <a:rPr lang="en-US" altLang="zh-CN" dirty="0" smtClean="0"/>
              <a:t>F2</a:t>
            </a:r>
            <a:r>
              <a:rPr lang="zh-CN" altLang="en-US" dirty="0" smtClean="0"/>
              <a:t>进入程序文本界面</a:t>
            </a:r>
            <a:endParaRPr lang="en-US" altLang="zh-CN" dirty="0" smtClean="0"/>
          </a:p>
          <a:p>
            <a:r>
              <a:rPr lang="zh-CN" altLang="en-US" dirty="0" smtClean="0"/>
              <a:t>按下编辑键进入编辑状态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点击打开按钮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在网上邻居中找到</a:t>
            </a:r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Jd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-work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服务器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进入精雕云盘共享文件夹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55398" y="1475287"/>
            <a:ext cx="5859115" cy="4701675"/>
            <a:chOff x="2317314" y="-48768"/>
            <a:chExt cx="5859115" cy="47016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26486"/>
            <a:stretch/>
          </p:blipFill>
          <p:spPr>
            <a:xfrm>
              <a:off x="2317314" y="-48768"/>
              <a:ext cx="5859115" cy="47016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7047888" y="35507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23195" y="537777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973293" y="660604"/>
              <a:ext cx="2801360" cy="274075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64887" y="526730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937" y="334076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123195" y="3548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64887" y="-749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65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PROG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、按下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F2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进入程序文本界面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按下编辑键进入编辑状态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点击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E0</a:t>
            </a:r>
            <a:r>
              <a:rPr lang="zh-CN" altLang="en-US" dirty="0" smtClean="0"/>
              <a:t>打开按钮</a:t>
            </a:r>
            <a:endParaRPr lang="en-US" altLang="zh-CN" dirty="0" smtClean="0"/>
          </a:p>
          <a:p>
            <a:r>
              <a:rPr lang="zh-CN" altLang="en-US" dirty="0" smtClean="0"/>
              <a:t>进入共享文件夹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在网上邻居中找到</a:t>
            </a:r>
            <a:r>
              <a:rPr lang="en-US" altLang="zh-CN" dirty="0" err="1" smtClean="0"/>
              <a:t>Jd</a:t>
            </a:r>
            <a:r>
              <a:rPr lang="en-US" altLang="zh-CN" dirty="0" smtClean="0"/>
              <a:t>-work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进入精雕云盘共享文件夹</a:t>
            </a:r>
            <a:endParaRPr lang="en-US" altLang="zh-CN" dirty="0" smtClean="0"/>
          </a:p>
          <a:p>
            <a:r>
              <a:rPr lang="zh-CN" altLang="en-US" dirty="0" smtClean="0"/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250181" y="1207724"/>
              <a:ext cx="36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282978" y="2105158"/>
              <a:ext cx="2700000" cy="1692000"/>
            </a:xfrm>
            <a:prstGeom prst="roundRect">
              <a:avLst>
                <a:gd name="adj" fmla="val 6322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40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核对程序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程序文本框中检查、核对程序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72" y="841248"/>
            <a:ext cx="7619048" cy="571428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8180832" y="3462528"/>
            <a:ext cx="292608" cy="76809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 w="med" len="lg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85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编辑后点击</a:t>
            </a:r>
            <a:r>
              <a:rPr lang="en-US" altLang="zh-CN" dirty="0" smtClean="0"/>
              <a:t>CF7——</a:t>
            </a:r>
            <a:r>
              <a:rPr lang="zh-CN" altLang="en-US" dirty="0" smtClean="0"/>
              <a:t>编译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按下程序运行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</a:t>
            </a:r>
            <a:r>
              <a:rPr lang="zh-CN" altLang="en-US" dirty="0" smtClean="0">
                <a:solidFill>
                  <a:srgbClr val="FF0000"/>
                </a:solidFill>
              </a:rPr>
              <a:t>手轮试切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按下程序启动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10311846" y="3616856"/>
              <a:ext cx="720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60222" y="1376108"/>
              <a:ext cx="2592000" cy="2592000"/>
            </a:xfrm>
            <a:prstGeom prst="roundRect">
              <a:avLst>
                <a:gd name="adj" fmla="val 2589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86608" y="2904624"/>
            <a:ext cx="2948465" cy="3352800"/>
            <a:chOff x="-512428" y="1475819"/>
            <a:chExt cx="2948465" cy="3352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9677" t="46513" b="1063"/>
            <a:stretch/>
          </p:blipFill>
          <p:spPr>
            <a:xfrm>
              <a:off x="-512428" y="1475819"/>
              <a:ext cx="2948465" cy="3352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761936" y="4183132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94633" y="1599841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325" y="164975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985" y="397310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28484" y="3658217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0176" y="3683746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1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回顾：精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2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铣削加工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区域加工（加工平面）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确定加工深度</a:t>
            </a:r>
            <a:endParaRPr lang="en-US" altLang="zh-CN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分层行切粗加工（组合形面加工）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确定所有加工表面</a:t>
            </a:r>
            <a:endParaRPr lang="zh-CN" altLang="en-US" dirty="0"/>
          </a:p>
        </p:txBody>
      </p:sp>
      <p:pic>
        <p:nvPicPr>
          <p:cNvPr id="5" name="Picture 4" descr="工艺钟表基座-训练中心Logo.escam - ES-SurfMill 6.0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0" y="3010732"/>
            <a:ext cx="2396413" cy="120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999" y="3920452"/>
            <a:ext cx="2376270" cy="1274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工艺钟表基座-训练中心Logo.escam - ES-SurfMill 6.0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083" y="4586262"/>
            <a:ext cx="3815001" cy="1898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街道.escam - ES-SurfMill 6.0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913" y="2652915"/>
            <a:ext cx="2050136" cy="1470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街道.escam - ES-SurfMill 6.00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41" b="100000" l="1134" r="95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981" y="3433426"/>
            <a:ext cx="2311966" cy="16545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街道.escam - ES-SurfMill 6.00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090" y="4001293"/>
            <a:ext cx="3930858" cy="28880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建模基本操作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建模工具软件演示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94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136302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菜单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栏：变换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图形聚中），使工件与机床标定的零件坐标保持一致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9386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40564" y="2501129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82631" y="1800701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Picture 17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" t="614" r="225" b="62"/>
          <a:stretch/>
        </p:blipFill>
        <p:spPr>
          <a:xfrm>
            <a:off x="5147962" y="1691624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833396" y="2589688"/>
            <a:ext cx="39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深度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范围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加工深度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3396" y="3229414"/>
            <a:ext cx="450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0.3/0.1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3396" y="3642203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沿轮廓下刀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396" y="4160981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操作设置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冷却方式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关闭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3396" y="5490499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加工图形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编辑加工域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【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点击设置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】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cxnSp>
        <p:nvCxnSpPr>
          <p:cNvPr id="39" name="Straight Connector 38"/>
          <p:cNvCxnSpPr>
            <a:stCxn id="38" idx="1"/>
          </p:cNvCxnSpPr>
          <p:nvPr/>
        </p:nvCxnSpPr>
        <p:spPr>
          <a:xfrm flipH="1">
            <a:off x="6313335" y="5670499"/>
            <a:ext cx="52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1"/>
          </p:cNvCxnSpPr>
          <p:nvPr/>
        </p:nvCxnSpPr>
        <p:spPr>
          <a:xfrm flipH="1">
            <a:off x="6313336" y="4340981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</p:cNvCxnSpPr>
          <p:nvPr/>
        </p:nvCxnSpPr>
        <p:spPr>
          <a:xfrm flipH="1">
            <a:off x="6313336" y="3822203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1"/>
          </p:cNvCxnSpPr>
          <p:nvPr/>
        </p:nvCxnSpPr>
        <p:spPr>
          <a:xfrm flipH="1">
            <a:off x="6313336" y="3409414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2" idx="1"/>
          </p:cNvCxnSpPr>
          <p:nvPr/>
        </p:nvCxnSpPr>
        <p:spPr>
          <a:xfrm flipH="1" flipV="1">
            <a:off x="6313336" y="2749578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2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6044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7855" y="2497787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961" y="1797359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" t="920" r="-289" b="-244"/>
          <a:stretch/>
        </p:blipFill>
        <p:spPr>
          <a:xfrm>
            <a:off x="1180988" y="1688282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285474" y="2891779"/>
            <a:ext cx="4506702" cy="690587"/>
            <a:chOff x="6286694" y="1155721"/>
            <a:chExt cx="4506702" cy="690587"/>
          </a:xfrm>
        </p:grpSpPr>
        <p:sp>
          <p:nvSpPr>
            <p:cNvPr id="22" name="TextBox 21"/>
            <p:cNvSpPr txBox="1"/>
            <p:nvPr/>
          </p:nvSpPr>
          <p:spPr>
            <a:xfrm>
              <a:off x="6833396" y="1155721"/>
              <a:ext cx="39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几何形状</a:t>
              </a:r>
              <a:endParaRPr lang="en-US" altLang="zh-CN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52" name="Straight Connector 51"/>
            <p:cNvCxnSpPr>
              <a:stCxn id="22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180190" y="409343"/>
            <a:ext cx="6564580" cy="4553585"/>
            <a:chOff x="5180190" y="248923"/>
            <a:chExt cx="6564580" cy="4553585"/>
          </a:xfrm>
        </p:grpSpPr>
        <p:pic>
          <p:nvPicPr>
            <p:cNvPr id="19" name="Picture 18" descr="当前刀具表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024" y="248923"/>
              <a:ext cx="6058746" cy="4553585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stCxn id="19" idx="1"/>
            </p:cNvCxnSpPr>
            <p:nvPr/>
          </p:nvCxnSpPr>
          <p:spPr>
            <a:xfrm flipH="1">
              <a:off x="5180190" y="2525716"/>
              <a:ext cx="505834" cy="8962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710466" y="656103"/>
              <a:ext cx="3722292" cy="588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2836" y="1299174"/>
              <a:ext cx="3210907" cy="5264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选择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4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号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-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锥度平底 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0.5</a:t>
              </a:r>
            </a:p>
          </p:txBody>
        </p:sp>
      </p:grpSp>
      <p:pic>
        <p:nvPicPr>
          <p:cNvPr id="34" name="Picture 33" descr="刀具路径参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177" y="2183381"/>
            <a:ext cx="4915586" cy="4639322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8284432" y="3646988"/>
            <a:ext cx="1986702" cy="690587"/>
            <a:chOff x="6286694" y="1155721"/>
            <a:chExt cx="1986702" cy="690587"/>
          </a:xfrm>
        </p:grpSpPr>
        <p:sp>
          <p:nvSpPr>
            <p:cNvPr id="47" name="TextBox 46"/>
            <p:cNvSpPr txBox="1"/>
            <p:nvPr/>
          </p:nvSpPr>
          <p:spPr>
            <a:xfrm>
              <a:off x="6833396" y="1155721"/>
              <a:ext cx="144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走刀速度</a:t>
              </a:r>
              <a:endPara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9181955" y="4503042"/>
            <a:ext cx="2901811" cy="784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主轴转速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12000</a:t>
            </a:r>
          </a:p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进给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速度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1050087691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2384</TotalTime>
  <Words>1901</Words>
  <Application>Microsoft Office PowerPoint</Application>
  <PresentationFormat>Widescreen</PresentationFormat>
  <Paragraphs>369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楷体</vt:lpstr>
      <vt:lpstr>宋体</vt:lpstr>
      <vt:lpstr>微软雅黑</vt:lpstr>
      <vt:lpstr>Arial</vt:lpstr>
      <vt:lpstr>Calibri</vt:lpstr>
      <vt:lpstr>Helvetica</vt:lpstr>
      <vt:lpstr>训练中心-主题</vt:lpstr>
      <vt:lpstr>精雕机（高精度数控铣床）</vt:lpstr>
      <vt:lpstr>目录</vt:lpstr>
      <vt:lpstr>数控加工流程</vt:lpstr>
      <vt:lpstr>铣削加工</vt:lpstr>
      <vt:lpstr>建模基本操作</vt:lpstr>
      <vt:lpstr>数控加工流程</vt:lpstr>
      <vt:lpstr>精雕机加工流程——设计及加工指令编译</vt:lpstr>
      <vt:lpstr>编译加工指令</vt:lpstr>
      <vt:lpstr>编译加工指令</vt:lpstr>
      <vt:lpstr>编译加工指令</vt:lpstr>
      <vt:lpstr>数控加工流程</vt:lpstr>
      <vt:lpstr>安全操作须知</vt:lpstr>
      <vt:lpstr>安全操作须知</vt:lpstr>
      <vt:lpstr>精雕机结构及原理（以北京精雕Carver600TE_A12E为例）</vt:lpstr>
      <vt:lpstr>机床控制面板</vt:lpstr>
      <vt:lpstr>机床控制系统（JD50）界面</vt:lpstr>
      <vt:lpstr>位置（POS）界面</vt:lpstr>
      <vt:lpstr>精雕机加工流程——机床执行加工指令</vt:lpstr>
      <vt:lpstr>精雕机加工流程——机床执行加工指令</vt:lpstr>
      <vt:lpstr>精雕机加工流程——机床执行加工指令</vt:lpstr>
      <vt:lpstr>程序（PROG）界面</vt:lpstr>
      <vt:lpstr>矩形分中</vt:lpstr>
      <vt:lpstr>矩形分中</vt:lpstr>
      <vt:lpstr>矩形分中</vt:lpstr>
      <vt:lpstr>矩形分中</vt:lpstr>
      <vt:lpstr>矩形分中</vt:lpstr>
      <vt:lpstr>精雕机加工流程——机床执行加工指令</vt:lpstr>
      <vt:lpstr>矩形分中</vt:lpstr>
      <vt:lpstr>设置工件表面</vt:lpstr>
      <vt:lpstr>设置工件表面</vt:lpstr>
      <vt:lpstr>SET（系统设置）界面</vt:lpstr>
      <vt:lpstr>精雕机加工流程——机床执行加工指令</vt:lpstr>
      <vt:lpstr>调用程序</vt:lpstr>
      <vt:lpstr>调用程序</vt:lpstr>
      <vt:lpstr>核对程序</vt:lpstr>
      <vt:lpstr>编译、执行程序</vt:lpstr>
      <vt:lpstr>回顾：精雕机加工流程——机床执行加工指令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190</cp:revision>
  <dcterms:created xsi:type="dcterms:W3CDTF">2014-06-11T04:36:02Z</dcterms:created>
  <dcterms:modified xsi:type="dcterms:W3CDTF">2014-07-07T04:07:20Z</dcterms:modified>
</cp:coreProperties>
</file>